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4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C5276-8AB7-44A4-87BE-8899141B6A91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ADEA3-F613-4454-8528-936490CB98B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ADEA3-F613-4454-8528-936490CB98B9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58AC7-A15F-4838-8094-94F23103306A}" type="datetimeFigureOut">
              <a:rPr lang="en-US" smtClean="0"/>
              <a:t>2011-09-08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4600E-429D-41D9-8FF5-3604D41C96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201" y="900113"/>
            <a:ext cx="8805799" cy="505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On-screen Show (4:3)</PresentationFormat>
  <Paragraphs>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 Brown</dc:creator>
  <cp:lastModifiedBy>James Brown</cp:lastModifiedBy>
  <cp:revision>1</cp:revision>
  <dcterms:created xsi:type="dcterms:W3CDTF">2011-09-08T17:34:28Z</dcterms:created>
  <dcterms:modified xsi:type="dcterms:W3CDTF">2011-09-08T17:35:53Z</dcterms:modified>
</cp:coreProperties>
</file>